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  <p:sldId id="260" r:id="rId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C000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042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26.1.2014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5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26.1.2014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785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26.1.2014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1713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27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367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26.1.2014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472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26.1.2014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473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26.1.2014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955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26.1.2014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07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26.1.2014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102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26.1.2014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182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4C67-D376-4AF3-A4FE-D21E08505F32}" type="datetimeFigureOut">
              <a:rPr lang="cs-CZ" smtClean="0"/>
              <a:t>26.1.2014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685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zadani.xls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reseni.xls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822" y="5609192"/>
            <a:ext cx="5762625" cy="111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šablona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122" y="63832"/>
            <a:ext cx="67341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Group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3654090"/>
              </p:ext>
            </p:extLst>
          </p:nvPr>
        </p:nvGraphicFramePr>
        <p:xfrm>
          <a:off x="1338110" y="1268760"/>
          <a:ext cx="6707187" cy="3647224"/>
        </p:xfrm>
        <a:graphic>
          <a:graphicData uri="http://schemas.openxmlformats.org/drawingml/2006/table">
            <a:tbl>
              <a:tblPr/>
              <a:tblGrid>
                <a:gridCol w="1912937"/>
                <a:gridCol w="4794250"/>
              </a:tblGrid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projektu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CZ.1.07/1.5.00/34.0029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materiálu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VY_32_INOVACE_30-17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6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Název školy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Střední průmyslová škola stavební,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České Budějovice, Resslova 2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Autor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Šárka Kostková</a:t>
                      </a:r>
                      <a:endParaRPr kumimoji="0" lang="cs-CZ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Tematický celek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ICT pro první ročník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27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Ročník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99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Datum tvorby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27. února 2013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29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Anotace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Test – kontingenční tabulky filtry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7938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Metodický pokyn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Žáci dostanou k dispozici zdrojový soubor. Na jednotlivé listy umístí, podle zadání, odpovědi. Vyučující si může podle svého uvážení přidat další úkoly.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8746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Pokud není uvedeno jinak, použitý materiál je z vlastních zdrojů autora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33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Test</a:t>
            </a:r>
            <a:br>
              <a:rPr lang="cs-CZ" dirty="0" smtClean="0"/>
            </a:br>
            <a:r>
              <a:rPr lang="cs-CZ" dirty="0" smtClean="0"/>
              <a:t>kontingenční tabulky</a:t>
            </a:r>
            <a:br>
              <a:rPr lang="cs-CZ" dirty="0" smtClean="0"/>
            </a:br>
            <a:r>
              <a:rPr lang="cs-CZ" dirty="0" smtClean="0"/>
              <a:t>filtry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250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lnSpcReduction="10000"/>
          </a:bodyPr>
          <a:lstStyle/>
          <a:p>
            <a:r>
              <a:rPr lang="cs-CZ" sz="2400" dirty="0" smtClean="0"/>
              <a:t>Zdrojový </a:t>
            </a:r>
            <a:r>
              <a:rPr lang="cs-CZ" sz="2400" dirty="0" smtClean="0">
                <a:hlinkClick r:id="rId2" action="ppaction://hlinkfile"/>
              </a:rPr>
              <a:t>text</a:t>
            </a:r>
            <a:endParaRPr lang="cs-CZ" sz="2400" dirty="0" smtClean="0"/>
          </a:p>
          <a:p>
            <a:r>
              <a:rPr lang="cs-CZ" sz="2400" dirty="0" smtClean="0"/>
              <a:t>Pojmenujte list s vstupními daty – „data“</a:t>
            </a:r>
          </a:p>
          <a:p>
            <a:r>
              <a:rPr lang="cs-CZ" sz="2400" dirty="0" smtClean="0"/>
              <a:t>Na novém listu vytvořte tabulku a </a:t>
            </a:r>
            <a:r>
              <a:rPr lang="cs-CZ" sz="2400" dirty="0" smtClean="0"/>
              <a:t>výsečový graf </a:t>
            </a:r>
            <a:r>
              <a:rPr lang="cs-CZ" sz="2400" dirty="0" smtClean="0"/>
              <a:t>podílu jednotlivých prodejců na trhu, pojmenujte jej „prodejci“</a:t>
            </a:r>
          </a:p>
          <a:p>
            <a:r>
              <a:rPr lang="cs-CZ" sz="2400" dirty="0" smtClean="0"/>
              <a:t>Na dalším listu připravte tabulku a sloupcový graf znázorňující počet výrobků podle jednotlivých prodejců, pojmenujte jej  „výrobci“</a:t>
            </a:r>
          </a:p>
          <a:p>
            <a:r>
              <a:rPr lang="cs-CZ" sz="2400" dirty="0" smtClean="0"/>
              <a:t>Dále sestavte tabulku a pruhový graf znázorňující počet výrobků podle jednotlivých zemí původu. List pojmenujte „země původu“</a:t>
            </a:r>
          </a:p>
          <a:p>
            <a:r>
              <a:rPr lang="cs-CZ" sz="2400" dirty="0" smtClean="0"/>
              <a:t>Do listu, který pojmenujete „cena“ zkopírujte vstupní data. Zjistěte kolik výrobků je dražších než 100 Kč? Které to jsou?</a:t>
            </a:r>
            <a:r>
              <a:rPr lang="cs-CZ" sz="2400" dirty="0"/>
              <a:t> </a:t>
            </a:r>
            <a:r>
              <a:rPr lang="cs-CZ" sz="2400" dirty="0" smtClean="0"/>
              <a:t>Pro výpočet počtu použijte funkci, pro zjištění  které výrobky to jsou, použijte filtr</a:t>
            </a:r>
          </a:p>
        </p:txBody>
      </p:sp>
    </p:spTree>
    <p:extLst>
      <p:ext uri="{BB962C8B-B14F-4D97-AF65-F5344CB8AC3E}">
        <p14:creationId xmlns:p14="http://schemas.microsoft.com/office/powerpoint/2010/main" val="152932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Další list pojmenujte „</a:t>
            </a:r>
            <a:r>
              <a:rPr lang="cs-CZ" sz="2400" dirty="0" err="1" smtClean="0"/>
              <a:t>lidl</a:t>
            </a:r>
            <a:r>
              <a:rPr lang="cs-CZ" sz="2400" dirty="0" smtClean="0"/>
              <a:t>“,  nakopírujte do něj vstupní data, zjistěte, které skladovatelné výrobky prodává </a:t>
            </a:r>
            <a:r>
              <a:rPr lang="cs-CZ" sz="2400" dirty="0" err="1" smtClean="0"/>
              <a:t>Lidl</a:t>
            </a:r>
            <a:endParaRPr lang="cs-CZ" sz="2400" dirty="0" smtClean="0"/>
          </a:p>
          <a:p>
            <a:r>
              <a:rPr lang="cs-CZ" sz="2400" dirty="0" smtClean="0"/>
              <a:t>Na listu „</a:t>
            </a:r>
            <a:r>
              <a:rPr lang="cs-CZ" sz="2400" dirty="0" err="1" smtClean="0"/>
              <a:t>česko</a:t>
            </a:r>
            <a:r>
              <a:rPr lang="cs-CZ" sz="2400" dirty="0" smtClean="0"/>
              <a:t>“ ze vstupních dat zjistěte, který prodejce prodává nejvíce českých výrobků</a:t>
            </a:r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234910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Při tvorbě </a:t>
            </a:r>
            <a:r>
              <a:rPr lang="cs-CZ" sz="2400" dirty="0" err="1" smtClean="0"/>
              <a:t>DUMu</a:t>
            </a:r>
            <a:r>
              <a:rPr lang="cs-CZ" sz="2400" dirty="0" smtClean="0"/>
              <a:t> byly použity materiály autora</a:t>
            </a:r>
          </a:p>
          <a:p>
            <a:endParaRPr lang="cs-CZ" sz="2400" dirty="0"/>
          </a:p>
          <a:p>
            <a:r>
              <a:rPr lang="cs-CZ" sz="2400" dirty="0" smtClean="0">
                <a:hlinkClick r:id="rId2" action="ppaction://hlinkfile"/>
              </a:rPr>
              <a:t>řešení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175950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šablona">
  <a:themeElements>
    <a:clrScheme name="Vlastní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C000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44</TotalTime>
  <Words>234</Words>
  <Application>Microsoft Office PowerPoint</Application>
  <PresentationFormat>Předvádění na obrazovce (4:3)</PresentationFormat>
  <Paragraphs>32</Paragraphs>
  <Slides>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6" baseType="lpstr">
      <vt:lpstr>šablona</vt:lpstr>
      <vt:lpstr>Prezentace aplikace PowerPoint</vt:lpstr>
      <vt:lpstr>Test kontingenční tabulky filtry</vt:lpstr>
      <vt:lpstr>Prezentace aplikace PowerPoint</vt:lpstr>
      <vt:lpstr>Prezentace aplikace PowerPoint</vt:lpstr>
      <vt:lpstr>Prezentace aplikace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kantor</dc:creator>
  <cp:lastModifiedBy>kantor</cp:lastModifiedBy>
  <cp:revision>8</cp:revision>
  <dcterms:created xsi:type="dcterms:W3CDTF">2014-01-26T21:24:52Z</dcterms:created>
  <dcterms:modified xsi:type="dcterms:W3CDTF">2014-01-26T22:08:53Z</dcterms:modified>
</cp:coreProperties>
</file>